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Tex Gyre Termes Bold" charset="1" panose="00000800000000000000"/>
      <p:regular r:id="rId19"/>
    </p:embeddedFont>
    <p:embeddedFont>
      <p:font typeface="Times New Roman Bold" charset="1" panose="02030802070405020303"/>
      <p:regular r:id="rId20"/>
    </p:embeddedFont>
    <p:embeddedFont>
      <p:font typeface="Times New Roman" charset="1" panose="02030502070405020303"/>
      <p:regular r:id="rId21"/>
    </p:embeddedFont>
    <p:embeddedFont>
      <p:font typeface="Montserrat Classic" charset="1" panose="00000500000000000000"/>
      <p:regular r:id="rId22"/>
    </p:embeddedFont>
    <p:embeddedFont>
      <p:font typeface="Anton" charset="1" panose="00000500000000000000"/>
      <p:regular r:id="rId23"/>
    </p:embeddedFont>
    <p:embeddedFont>
      <p:font typeface="Montserrat Classic Bold" charset="1" panose="00000800000000000000"/>
      <p:regular r:id="rId24"/>
    </p:embeddedFont>
    <p:embeddedFont>
      <p:font typeface="Dynamo Condensed Bold" charset="1" panose="020B080402020A060404"/>
      <p:regular r:id="rId25"/>
    </p:embeddedFont>
    <p:embeddedFont>
      <p:font typeface="Montserra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gif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43251" y="2909968"/>
            <a:ext cx="11471806" cy="114718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19736"/>
            <a:ext cx="308805" cy="308805"/>
          </a:xfrm>
          <a:custGeom>
            <a:avLst/>
            <a:gdLst/>
            <a:ahLst/>
            <a:cxnLst/>
            <a:rect r="r" b="b" t="t" l="l"/>
            <a:pathLst>
              <a:path h="308805" w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4659" y="2579496"/>
            <a:ext cx="234262" cy="234262"/>
          </a:xfrm>
          <a:custGeom>
            <a:avLst/>
            <a:gdLst/>
            <a:ahLst/>
            <a:cxnLst/>
            <a:rect r="r" b="b" t="t" l="l"/>
            <a:pathLst>
              <a:path h="234262" w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19834" y="754371"/>
            <a:ext cx="274329" cy="274329"/>
          </a:xfrm>
          <a:custGeom>
            <a:avLst/>
            <a:gdLst/>
            <a:ahLst/>
            <a:cxnLst/>
            <a:rect r="r" b="b" t="t" l="l"/>
            <a:pathLst>
              <a:path h="274329" w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5603" y="0"/>
            <a:ext cx="23423603" cy="10264615"/>
          </a:xfrm>
          <a:custGeom>
            <a:avLst/>
            <a:gdLst/>
            <a:ahLst/>
            <a:cxnLst/>
            <a:rect r="r" b="b" t="t" l="l"/>
            <a:pathLst>
              <a:path h="10264615" w="23423603">
                <a:moveTo>
                  <a:pt x="0" y="0"/>
                </a:moveTo>
                <a:lnTo>
                  <a:pt x="23423603" y="0"/>
                </a:lnTo>
                <a:lnTo>
                  <a:pt x="23423603" y="10264615"/>
                </a:lnTo>
                <a:lnTo>
                  <a:pt x="0" y="10264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-102022" r="0" b="-10224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3175" y="4511856"/>
            <a:ext cx="8268063" cy="826803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656541" y="7630925"/>
            <a:ext cx="7710498" cy="2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 b="true">
                <a:solidFill>
                  <a:srgbClr val="1916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Mahjabin Rahman Oishe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Lecturer</a:t>
            </a: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513971" y="7697600"/>
            <a:ext cx="2285140" cy="228513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1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711579" y="22385"/>
            <a:ext cx="2420298" cy="2353728"/>
          </a:xfrm>
          <a:custGeom>
            <a:avLst/>
            <a:gdLst/>
            <a:ahLst/>
            <a:cxnLst/>
            <a:rect r="r" b="b" t="t" l="l"/>
            <a:pathLst>
              <a:path h="2353728" w="2420298">
                <a:moveTo>
                  <a:pt x="0" y="0"/>
                </a:moveTo>
                <a:lnTo>
                  <a:pt x="2420298" y="0"/>
                </a:lnTo>
                <a:lnTo>
                  <a:pt x="2420298" y="2353728"/>
                </a:lnTo>
                <a:lnTo>
                  <a:pt x="0" y="235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505951" y="2096163"/>
            <a:ext cx="11670116" cy="116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Title</a:t>
            </a:r>
            <a:r>
              <a:rPr lang="en-US" sz="31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1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Information System and Design</a:t>
            </a:r>
          </a:p>
          <a:p>
            <a:pPr algn="ctr">
              <a:lnSpc>
                <a:spcPts val="4389"/>
              </a:lnSpc>
            </a:pPr>
            <a:r>
              <a:rPr lang="en-US" sz="313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Code:</a:t>
            </a:r>
            <a:r>
              <a:rPr lang="en-US" sz="31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CSE  403  Section: 221 D13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279452" y="249919"/>
            <a:ext cx="14549309" cy="103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00BF63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Green </a:t>
            </a:r>
            <a:r>
              <a:rPr lang="en-US" b="true" sz="6000">
                <a:solidFill>
                  <a:srgbClr val="5271FF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University of Bangladesh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17761" y="1298674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 Of Computer Science and Engineering(CSE)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70891"/>
            <a:ext cx="8230901" cy="3716109"/>
            <a:chOff x="0" y="0"/>
            <a:chExt cx="3282950" cy="1482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1482195"/>
            </a:xfrm>
            <a:custGeom>
              <a:avLst/>
              <a:gdLst/>
              <a:ahLst/>
              <a:cxnLst/>
              <a:rect r="r" b="b" t="t" l="l"/>
              <a:pathLst>
                <a:path h="1482195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151946"/>
                    <a:pt x="3282950" y="338869"/>
                  </a:cubicBezTo>
                  <a:lnTo>
                    <a:pt x="3282950" y="1482195"/>
                  </a:lnTo>
                  <a:lnTo>
                    <a:pt x="0" y="1482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949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864476" y="1926357"/>
            <a:ext cx="7071251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PHITRON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865438" y="2976493"/>
            <a:ext cx="688452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864476" y="3843732"/>
            <a:ext cx="4133474" cy="77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Semester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65438" y="5329220"/>
            <a:ext cx="4426114" cy="77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Semester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5438" y="6815207"/>
            <a:ext cx="3848880" cy="77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Semester 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0257" y="2263295"/>
            <a:ext cx="10587486" cy="22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91"/>
              </a:lnSpc>
              <a:spcBef>
                <a:spcPct val="0"/>
              </a:spcBef>
            </a:pPr>
            <a:r>
              <a:rPr lang="en-US" sz="1306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38338" y="4738962"/>
            <a:ext cx="12011324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 everyone for being here – your presence means a lot!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9289" y="59028"/>
              <a:ext cx="73778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65036"/>
            <a:ext cx="20057113" cy="4756929"/>
            <a:chOff x="0" y="0"/>
            <a:chExt cx="5282532" cy="1252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82532" cy="1252854"/>
            </a:xfrm>
            <a:custGeom>
              <a:avLst/>
              <a:gdLst/>
              <a:ahLst/>
              <a:cxnLst/>
              <a:rect r="r" b="b" t="t" l="l"/>
              <a:pathLst>
                <a:path h="1252854" w="5282532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42928" y="1945756"/>
            <a:ext cx="3142290" cy="314227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2648" r="0" b="-1951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43570" y="6841340"/>
            <a:ext cx="4748408" cy="4984016"/>
          </a:xfrm>
          <a:custGeom>
            <a:avLst/>
            <a:gdLst/>
            <a:ahLst/>
            <a:cxnLst/>
            <a:rect r="r" b="b" t="t" l="l"/>
            <a:pathLst>
              <a:path h="4984016" w="4748408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4903" y="-1413209"/>
            <a:ext cx="4514647" cy="4738656"/>
          </a:xfrm>
          <a:custGeom>
            <a:avLst/>
            <a:gdLst/>
            <a:ahLst/>
            <a:cxnLst/>
            <a:rect r="r" b="b" t="t" l="l"/>
            <a:pathLst>
              <a:path h="4738656" w="4514647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97100" y="4351114"/>
            <a:ext cx="2480482" cy="5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b="true" sz="320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221902082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8279" y="3616696"/>
            <a:ext cx="5284555" cy="77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Md. Mahim Hossain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2710" y="2903076"/>
            <a:ext cx="7315200" cy="2083369"/>
          </a:xfrm>
          <a:custGeom>
            <a:avLst/>
            <a:gdLst/>
            <a:ahLst/>
            <a:cxnLst/>
            <a:rect r="r" b="b" t="t" l="l"/>
            <a:pathLst>
              <a:path h="2083369" w="7315200">
                <a:moveTo>
                  <a:pt x="0" y="0"/>
                </a:moveTo>
                <a:lnTo>
                  <a:pt x="7315200" y="0"/>
                </a:lnTo>
                <a:lnTo>
                  <a:pt x="7315200" y="2083369"/>
                </a:lnTo>
                <a:lnTo>
                  <a:pt x="0" y="20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66275" y="4623707"/>
            <a:ext cx="5844142" cy="5844142"/>
          </a:xfrm>
          <a:custGeom>
            <a:avLst/>
            <a:gdLst/>
            <a:ahLst/>
            <a:cxnLst/>
            <a:rect r="r" b="b" t="t" l="l"/>
            <a:pathLst>
              <a:path h="5844142" w="5844142">
                <a:moveTo>
                  <a:pt x="0" y="0"/>
                </a:moveTo>
                <a:lnTo>
                  <a:pt x="5844142" y="0"/>
                </a:lnTo>
                <a:lnTo>
                  <a:pt x="5844142" y="5844142"/>
                </a:lnTo>
                <a:lnTo>
                  <a:pt x="0" y="584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5044" y="5143500"/>
            <a:ext cx="10897524" cy="2219132"/>
          </a:xfrm>
          <a:custGeom>
            <a:avLst/>
            <a:gdLst/>
            <a:ahLst/>
            <a:cxnLst/>
            <a:rect r="r" b="b" t="t" l="l"/>
            <a:pathLst>
              <a:path h="2219132" w="10897524">
                <a:moveTo>
                  <a:pt x="0" y="0"/>
                </a:moveTo>
                <a:lnTo>
                  <a:pt x="10897524" y="0"/>
                </a:lnTo>
                <a:lnTo>
                  <a:pt x="10897524" y="2219132"/>
                </a:lnTo>
                <a:lnTo>
                  <a:pt x="0" y="221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62056" y="8932124"/>
            <a:ext cx="4570285" cy="10283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2274" y="3490736"/>
            <a:ext cx="1477607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 To Our Presentation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27127" y="5794293"/>
            <a:ext cx="958645" cy="917546"/>
          </a:xfrm>
          <a:custGeom>
            <a:avLst/>
            <a:gdLst/>
            <a:ahLst/>
            <a:cxnLst/>
            <a:rect r="r" b="b" t="t" l="l"/>
            <a:pathLst>
              <a:path h="917546" w="958645">
                <a:moveTo>
                  <a:pt x="0" y="0"/>
                </a:moveTo>
                <a:lnTo>
                  <a:pt x="958646" y="0"/>
                </a:lnTo>
                <a:lnTo>
                  <a:pt x="958646" y="917546"/>
                </a:lnTo>
                <a:lnTo>
                  <a:pt x="0" y="917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63771" y="5936735"/>
            <a:ext cx="5240070" cy="56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83532" y="7277351"/>
            <a:ext cx="2976759" cy="299171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247268"/>
            <a:ext cx="10811987" cy="1162375"/>
            <a:chOff x="0" y="0"/>
            <a:chExt cx="14415983" cy="1549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66192" cy="1549834"/>
            </a:xfrm>
            <a:custGeom>
              <a:avLst/>
              <a:gdLst/>
              <a:ahLst/>
              <a:cxnLst/>
              <a:rect r="r" b="b" t="t" l="l"/>
              <a:pathLst>
                <a:path h="1549834" w="1766192">
                  <a:moveTo>
                    <a:pt x="0" y="0"/>
                  </a:moveTo>
                  <a:lnTo>
                    <a:pt x="1766192" y="0"/>
                  </a:lnTo>
                  <a:lnTo>
                    <a:pt x="1766192" y="1549834"/>
                  </a:lnTo>
                  <a:lnTo>
                    <a:pt x="0" y="1549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840226" y="1275"/>
              <a:ext cx="12575757" cy="1480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Agenda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65131" y="5807495"/>
            <a:ext cx="5893179" cy="1876426"/>
            <a:chOff x="0" y="0"/>
            <a:chExt cx="7857571" cy="250190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0220" cy="42022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040841"/>
              <a:ext cx="420220" cy="42022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959808"/>
              <a:ext cx="420220" cy="420220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801220" y="-257175"/>
              <a:ext cx="7056352" cy="2759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Phitron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Limitation &amp; Future Scope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04730" y="3216695"/>
            <a:ext cx="5560401" cy="2590801"/>
            <a:chOff x="0" y="0"/>
            <a:chExt cx="7413869" cy="34544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28411"/>
              <a:ext cx="420220" cy="420220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973486"/>
              <a:ext cx="420220" cy="420220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918560"/>
              <a:ext cx="420220" cy="420220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2803887"/>
              <a:ext cx="420220" cy="420220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930074" y="-257175"/>
              <a:ext cx="6483795" cy="371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Brief Of Company 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Vision &amp; Mission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Service Provide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Growth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04903" y="-1413209"/>
            <a:ext cx="4514647" cy="4738656"/>
          </a:xfrm>
          <a:custGeom>
            <a:avLst/>
            <a:gdLst/>
            <a:ahLst/>
            <a:cxnLst/>
            <a:rect r="r" b="b" t="t" l="l"/>
            <a:pathLst>
              <a:path h="4738656" w="4514647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543570" y="6841340"/>
            <a:ext cx="4748408" cy="4984016"/>
          </a:xfrm>
          <a:custGeom>
            <a:avLst/>
            <a:gdLst/>
            <a:ahLst/>
            <a:cxnLst/>
            <a:rect r="r" b="b" t="t" l="l"/>
            <a:pathLst>
              <a:path h="4984016" w="4748408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2460" y="2836002"/>
            <a:ext cx="6127192" cy="6083165"/>
          </a:xfrm>
          <a:custGeom>
            <a:avLst/>
            <a:gdLst/>
            <a:ahLst/>
            <a:cxnLst/>
            <a:rect r="r" b="b" t="t" l="l"/>
            <a:pathLst>
              <a:path h="6083165" w="6127192">
                <a:moveTo>
                  <a:pt x="0" y="0"/>
                </a:moveTo>
                <a:lnTo>
                  <a:pt x="6127192" y="0"/>
                </a:lnTo>
                <a:lnTo>
                  <a:pt x="6127192" y="6083165"/>
                </a:lnTo>
                <a:lnTo>
                  <a:pt x="0" y="608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7377"/>
            <a:ext cx="1121175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BRIEF OF COMPANY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32112"/>
            <a:ext cx="1121175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focus on teaching programming and then helping our successful students to land a job/internship.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87644"/>
            <a:ext cx="5851622" cy="247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525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Address: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Level-4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34, Awal Centre, Banani, Dhaka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b="true" sz="22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Email: 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jhankar@programming-hero.com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b="true" sz="22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Phone: 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+880 1322 810 863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b="true" sz="22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Web: 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www.programming-hero.com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82792" y="7946058"/>
            <a:ext cx="2721036" cy="1312242"/>
            <a:chOff x="0" y="0"/>
            <a:chExt cx="3628048" cy="17496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67620"/>
              <a:ext cx="2455188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Founder,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494283" y="-76200"/>
              <a:ext cx="1133765" cy="1825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79"/>
                </a:lnSpc>
                <a:spcBef>
                  <a:spcPct val="0"/>
                </a:spcBef>
              </a:pPr>
              <a:r>
                <a:rPr lang="en-US" b="true" sz="3985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  CEO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47747" y="2068833"/>
            <a:ext cx="7217661" cy="7189467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607" t="0" r="-3781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778386" y="2140354"/>
            <a:ext cx="6937731" cy="94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VISION &amp; 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8386" y="3713525"/>
            <a:ext cx="222346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8386" y="5680933"/>
            <a:ext cx="29193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8386" y="4384263"/>
            <a:ext cx="748091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be a global leader in programming education, offering interactive and engaging learning experiences.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8386" y="6348319"/>
            <a:ext cx="748091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programming education fun and accessible for everyone, empowering individuals with the skills to excel in the tech industry.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9778386" y="3194453"/>
            <a:ext cx="69377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0008" y="3339374"/>
            <a:ext cx="2396176" cy="2447727"/>
            <a:chOff x="0" y="0"/>
            <a:chExt cx="3194901" cy="326363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389" t="0" r="17389" b="0"/>
            <a:stretch>
              <a:fillRect/>
            </a:stretch>
          </p:blipFill>
          <p:spPr>
            <a:xfrm flipH="false" flipV="false">
              <a:off x="0" y="0"/>
              <a:ext cx="3194901" cy="326363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868214" y="5964467"/>
            <a:ext cx="2396176" cy="2447727"/>
            <a:chOff x="0" y="0"/>
            <a:chExt cx="3194901" cy="326363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7368" t="0" r="17368" b="0"/>
            <a:stretch>
              <a:fillRect/>
            </a:stretch>
          </p:blipFill>
          <p:spPr>
            <a:xfrm flipH="false" flipV="false">
              <a:off x="0" y="0"/>
              <a:ext cx="3194901" cy="326363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578828" y="3339374"/>
            <a:ext cx="2396176" cy="2447727"/>
            <a:chOff x="0" y="0"/>
            <a:chExt cx="3194901" cy="326363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7572" t="0" r="17572" b="0"/>
            <a:stretch>
              <a:fillRect/>
            </a:stretch>
          </p:blipFill>
          <p:spPr>
            <a:xfrm flipH="false" flipV="false">
              <a:off x="0" y="0"/>
              <a:ext cx="3194901" cy="326363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578828" y="5990057"/>
            <a:ext cx="2396176" cy="2439519"/>
            <a:chOff x="0" y="0"/>
            <a:chExt cx="3194901" cy="325269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7279" t="0" r="17279" b="0"/>
            <a:stretch>
              <a:fillRect/>
            </a:stretch>
          </p:blipFill>
          <p:spPr>
            <a:xfrm flipH="false" flipV="false">
              <a:off x="0" y="0"/>
              <a:ext cx="3194901" cy="3252692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255258" y="2205408"/>
            <a:ext cx="7468235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SERVICE PROVIDE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255258" y="3242513"/>
            <a:ext cx="71889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55258" y="5988037"/>
            <a:ext cx="3322443" cy="1769695"/>
            <a:chOff x="0" y="0"/>
            <a:chExt cx="1980824" cy="10550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62061" y="6189819"/>
            <a:ext cx="2908837" cy="1366132"/>
            <a:chOff x="0" y="0"/>
            <a:chExt cx="1734234" cy="8144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47312" y="6561283"/>
            <a:ext cx="2549669" cy="7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Job</a:t>
            </a:r>
          </a:p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Placements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772117" y="5988037"/>
            <a:ext cx="3322443" cy="1769695"/>
            <a:chOff x="0" y="0"/>
            <a:chExt cx="1980824" cy="10550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978920" y="6189819"/>
            <a:ext cx="2908837" cy="1366132"/>
            <a:chOff x="0" y="0"/>
            <a:chExt cx="1734234" cy="8144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164171" y="6561283"/>
            <a:ext cx="2549669" cy="7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Programming Hero Mobile Application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60925" y="3918992"/>
            <a:ext cx="3322443" cy="1769695"/>
            <a:chOff x="0" y="0"/>
            <a:chExt cx="1980824" cy="10550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7728" y="4120773"/>
            <a:ext cx="2908837" cy="1366132"/>
            <a:chOff x="0" y="0"/>
            <a:chExt cx="1734234" cy="8144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47312" y="4356877"/>
            <a:ext cx="2549669" cy="105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 </a:t>
            </a:r>
          </a:p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Development </a:t>
            </a:r>
          </a:p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Course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777783" y="3918992"/>
            <a:ext cx="3322443" cy="1769695"/>
            <a:chOff x="0" y="0"/>
            <a:chExt cx="1980824" cy="10550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984586" y="4120773"/>
            <a:ext cx="2908837" cy="1366132"/>
            <a:chOff x="0" y="0"/>
            <a:chExt cx="1734234" cy="81448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164171" y="4627598"/>
            <a:ext cx="2549669" cy="39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Neptune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65036"/>
            <a:ext cx="20057113" cy="4756929"/>
            <a:chOff x="0" y="0"/>
            <a:chExt cx="5282532" cy="1252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82532" cy="1252854"/>
            </a:xfrm>
            <a:custGeom>
              <a:avLst/>
              <a:gdLst/>
              <a:ahLst/>
              <a:cxnLst/>
              <a:rect r="r" b="b" t="t" l="l"/>
              <a:pathLst>
                <a:path h="1252854" w="5282532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42928" y="1945756"/>
            <a:ext cx="3142290" cy="314227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43570" y="6841340"/>
            <a:ext cx="4748408" cy="4984016"/>
          </a:xfrm>
          <a:custGeom>
            <a:avLst/>
            <a:gdLst/>
            <a:ahLst/>
            <a:cxnLst/>
            <a:rect r="r" b="b" t="t" l="l"/>
            <a:pathLst>
              <a:path h="4984016" w="4748408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4903" y="-1413209"/>
            <a:ext cx="4514647" cy="4738656"/>
          </a:xfrm>
          <a:custGeom>
            <a:avLst/>
            <a:gdLst/>
            <a:ahLst/>
            <a:cxnLst/>
            <a:rect r="r" b="b" t="t" l="l"/>
            <a:pathLst>
              <a:path h="4738656" w="4514647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97100" y="4351114"/>
            <a:ext cx="2480482" cy="5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b="true" sz="320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221902082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8279" y="3616696"/>
            <a:ext cx="5284555" cy="77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Md. Mahim Hossain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19457" y="317680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893772" y="5590648"/>
            <a:ext cx="6394228" cy="3667652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0" r="-2942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19457" y="2198106"/>
            <a:ext cx="6846450" cy="95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46"/>
              </a:lnSpc>
            </a:pPr>
            <a:r>
              <a:rPr lang="en-US" sz="6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GROWTH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DAGH1qyWYUM</dc:identifier>
  <dcterms:modified xsi:type="dcterms:W3CDTF">2011-08-01T06:04:30Z</dcterms:modified>
  <cp:revision>1</cp:revision>
  <dc:title>Information System and Design (ISD)</dc:title>
</cp:coreProperties>
</file>